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7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80"/>
      <p:bold r:id="rId81"/>
    </p:embeddedFont>
    <p:embeddedFont>
      <p:font typeface="Archivo" panose="020B0604020202020204" charset="0"/>
      <p:regular r:id="rId82"/>
      <p:bold r:id="rId83"/>
      <p:italic r:id="rId84"/>
      <p:boldItalic r:id="rId85"/>
    </p:embeddedFont>
    <p:embeddedFont>
      <p:font typeface="Barlow Condensed" panose="00000506000000000000" pitchFamily="2" charset="0"/>
      <p:regular r:id="rId86"/>
      <p:bold r:id="rId87"/>
      <p:italic r:id="rId88"/>
      <p:boldItalic r:id="rId89"/>
    </p:embeddedFont>
    <p:embeddedFont>
      <p:font typeface="Calistoga" panose="020B0604020202020204" charset="0"/>
      <p:regular r:id="rId90"/>
    </p:embeddedFont>
    <p:embeddedFont>
      <p:font typeface="Caveat" panose="020B0604020202020204" charset="0"/>
      <p:regular r:id="rId91"/>
      <p:bold r:id="rId92"/>
    </p:embeddedFont>
    <p:embeddedFont>
      <p:font typeface="Chelsea Market" panose="020B0604020202020204" charset="0"/>
      <p:regular r:id="rId93"/>
    </p:embeddedFont>
    <p:embeddedFont>
      <p:font typeface="Didact Gothic" panose="020B0604020202020204" charset="0"/>
      <p:regular r:id="rId94"/>
    </p:embeddedFont>
    <p:embeddedFont>
      <p:font typeface="Paytone One" panose="020B0604020202020204" charset="0"/>
      <p:regular r:id="rId95"/>
    </p:embeddedFont>
    <p:embeddedFont>
      <p:font typeface="Pompiere" panose="020B0604020202020204" charset="0"/>
      <p:regular r:id="rId96"/>
    </p:embeddedFont>
    <p:embeddedFont>
      <p:font typeface="Shadows Into Light" panose="020B0604020202020204" charset="0"/>
      <p:regular r:id="rId9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font" Target="fonts/font11.fntdata"/><Relationship Id="rId95" Type="http://schemas.openxmlformats.org/officeDocument/2006/relationships/font" Target="fonts/font16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font" Target="fonts/font15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18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8.fntdata"/><Relationship Id="rId61" Type="http://schemas.openxmlformats.org/officeDocument/2006/relationships/slide" Target="slides/slide59.xml"/><Relationship Id="rId82" Type="http://schemas.openxmlformats.org/officeDocument/2006/relationships/font" Target="fonts/font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14.fntdata"/><Relationship Id="rId98" Type="http://schemas.openxmlformats.org/officeDocument/2006/relationships/presProps" Target="presProps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8be92113da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8be92113da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1462562c31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1462562c31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1462562c3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1462562c3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1462562c3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1462562c3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8be92113da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8be92113da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1462562c31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1462562c31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1462562c3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1462562c31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1462562c3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1462562c3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462562c31_0_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462562c31_0_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1462562c3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1462562c3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1462562c31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1462562c31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be92113da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8be92113da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1462562c3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1462562c3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1462562c3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1462562c3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1462562c3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1462562c3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1462562c31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1462562c31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462562c31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462562c31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1462562c31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1462562c31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1462562c31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1462562c31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1462562c31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1462562c31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1462562c31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1462562c31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1462562c31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1462562c31_0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1462562c31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1462562c31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1462562c31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1462562c31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1462562c31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1462562c31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1462562c31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1462562c31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1462562c31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1462562c31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1462562c31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1462562c31_0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1462562c31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1462562c31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1462562c31_0_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1462562c31_0_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1462562c31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1462562c31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1462562c31_0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1462562c31_0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462562c31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1462562c31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462562c31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1462562c31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1462562c31_0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1462562c31_0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1462562c31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1462562c31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1462562c31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1462562c31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1462562c31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1462562c31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1462562c31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1462562c31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462562c31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462562c31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1462562c31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1462562c31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1462562c31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1462562c31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1462562c3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1462562c3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1462562c31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1462562c31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462562c31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462562c31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1462562c31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1462562c31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1462562c31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1462562c31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1462562c31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1462562c31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1462562c31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1462562c31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1462562c31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1462562c31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1462562c31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1462562c31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1462562c31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1462562c31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1462562c31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1462562c31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1462562c3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1462562c3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1462562c31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1462562c31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1462562c31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1462562c31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1462562c3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1462562c3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1462562c31_0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1462562c31_0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1462562c3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1462562c3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1462562c3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1462562c3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1462562c31_0_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11462562c31_0_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8be92113da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8be92113da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1462562c31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1462562c31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462562c31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462562c31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1462562c3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1462562c31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11462562c31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11462562c31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1462562c3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1462562c3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1462562c31_0_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1462562c31_0_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1462562c3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1462562c3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1462562c31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1462562c31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1462562c31_0_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11462562c31_0_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1462562c31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1462562c31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1462562c3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11462562c3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1462562c31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1462562c31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1462562c31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1462562c31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1462562c31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1462562c31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n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t="99" b="99"/>
          <a:stretch/>
        </p:blipFill>
        <p:spPr>
          <a:xfrm>
            <a:off x="-220952" y="-122652"/>
            <a:ext cx="9526652" cy="529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4"/>
          <p:cNvPicPr preferRelativeResize="0"/>
          <p:nvPr/>
        </p:nvPicPr>
        <p:blipFill rotWithShape="1">
          <a:blip r:embed="rId3">
            <a:alphaModFix/>
          </a:blip>
          <a:srcRect l="219" r="219"/>
          <a:stretch/>
        </p:blipFill>
        <p:spPr>
          <a:xfrm>
            <a:off x="2645176" y="1164438"/>
            <a:ext cx="4323698" cy="28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09950" tIns="109950" rIns="109950" bIns="1099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3023800" y="1891300"/>
            <a:ext cx="3578100" cy="1410600"/>
          </a:xfrm>
          <a:prstGeom prst="rect">
            <a:avLst/>
          </a:prstGeom>
        </p:spPr>
        <p:txBody>
          <a:bodyPr spcFirstLastPara="1" wrap="square" lIns="109950" tIns="109950" rIns="109950" bIns="1099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/>
          <p:nvPr/>
        </p:nvSpPr>
        <p:spPr>
          <a:xfrm rot="5400000">
            <a:off x="-985725" y="5120225"/>
            <a:ext cx="20799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9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Two">
  <p:cSld name="TITLE_2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4200" y="-38850"/>
            <a:ext cx="8206949" cy="5220326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09950" tIns="109950" rIns="109950" bIns="1099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15"/>
          <p:cNvPicPr preferRelativeResize="0"/>
          <p:nvPr/>
        </p:nvPicPr>
        <p:blipFill rotWithShape="1">
          <a:blip r:embed="rId3">
            <a:alphaModFix/>
          </a:blip>
          <a:srcRect t="89" b="89"/>
          <a:stretch/>
        </p:blipFill>
        <p:spPr>
          <a:xfrm>
            <a:off x="-117223" y="-38849"/>
            <a:ext cx="972561" cy="522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 rotWithShape="1">
          <a:blip r:embed="rId4">
            <a:alphaModFix/>
          </a:blip>
          <a:srcRect l="219" r="219"/>
          <a:stretch/>
        </p:blipFill>
        <p:spPr>
          <a:xfrm flipH="1">
            <a:off x="2645176" y="1164438"/>
            <a:ext cx="4323698" cy="28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>
          <a:xfrm>
            <a:off x="3023800" y="1891300"/>
            <a:ext cx="3578100" cy="1410600"/>
          </a:xfrm>
          <a:prstGeom prst="rect">
            <a:avLst/>
          </a:prstGeom>
        </p:spPr>
        <p:txBody>
          <a:bodyPr spcFirstLastPara="1" wrap="square" lIns="109950" tIns="109950" rIns="109950" bIns="1099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600"/>
              <a:buNone/>
              <a:defRPr sz="3600">
                <a:solidFill>
                  <a:srgbClr val="00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/>
          <p:nvPr/>
        </p:nvSpPr>
        <p:spPr>
          <a:xfrm rot="5400000">
            <a:off x="-985725" y="5120225"/>
            <a:ext cx="20799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9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ver">
  <p:cSld name="TITLE_2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09950" tIns="109950" rIns="109950" bIns="1099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 t="89" b="89"/>
          <a:stretch/>
        </p:blipFill>
        <p:spPr>
          <a:xfrm>
            <a:off x="-117223" y="-38849"/>
            <a:ext cx="972561" cy="522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 rotWithShape="1">
          <a:blip r:embed="rId3">
            <a:alphaModFix/>
          </a:blip>
          <a:srcRect l="219" r="219"/>
          <a:stretch/>
        </p:blipFill>
        <p:spPr>
          <a:xfrm flipH="1">
            <a:off x="2645176" y="1164438"/>
            <a:ext cx="4323698" cy="28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>
            <a:spLocks noGrp="1"/>
          </p:cNvSpPr>
          <p:nvPr>
            <p:ph type="ctrTitle"/>
          </p:nvPr>
        </p:nvSpPr>
        <p:spPr>
          <a:xfrm>
            <a:off x="3023800" y="1891300"/>
            <a:ext cx="3578100" cy="1410600"/>
          </a:xfrm>
          <a:prstGeom prst="rect">
            <a:avLst/>
          </a:prstGeom>
        </p:spPr>
        <p:txBody>
          <a:bodyPr spcFirstLastPara="1" wrap="square" lIns="109950" tIns="109950" rIns="109950" bIns="1099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None/>
              <a:defRPr sz="6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/>
          <p:nvPr/>
        </p:nvSpPr>
        <p:spPr>
          <a:xfrm rot="5400000">
            <a:off x="-985725" y="5120225"/>
            <a:ext cx="20799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9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Three">
  <p:cSld name="TITLE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2">
            <a:alphaModFix/>
          </a:blip>
          <a:srcRect l="4060" t="58969" r="4069"/>
          <a:stretch/>
        </p:blipFill>
        <p:spPr>
          <a:xfrm rot="10800000">
            <a:off x="-69173" y="-154650"/>
            <a:ext cx="9167398" cy="53307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09950" tIns="109950" rIns="109950" bIns="1099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17"/>
          <p:cNvPicPr preferRelativeResize="0"/>
          <p:nvPr/>
        </p:nvPicPr>
        <p:blipFill rotWithShape="1">
          <a:blip r:embed="rId3">
            <a:alphaModFix/>
          </a:blip>
          <a:srcRect t="79" b="79"/>
          <a:stretch/>
        </p:blipFill>
        <p:spPr>
          <a:xfrm>
            <a:off x="2605681" y="1310856"/>
            <a:ext cx="4346849" cy="28552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>
            <a:spLocks noGrp="1"/>
          </p:cNvSpPr>
          <p:nvPr>
            <p:ph type="ctrTitle"/>
          </p:nvPr>
        </p:nvSpPr>
        <p:spPr>
          <a:xfrm>
            <a:off x="3423854" y="2033188"/>
            <a:ext cx="2710500" cy="1410600"/>
          </a:xfrm>
          <a:prstGeom prst="rect">
            <a:avLst/>
          </a:prstGeom>
        </p:spPr>
        <p:txBody>
          <a:bodyPr spcFirstLastPara="1" wrap="square" lIns="109950" tIns="109950" rIns="109950" bIns="1099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B4D43"/>
              </a:buClr>
              <a:buSzPts val="3600"/>
              <a:buNone/>
              <a:defRPr>
                <a:solidFill>
                  <a:srgbClr val="2B4D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B4D43"/>
              </a:buClr>
              <a:buSzPts val="6200"/>
              <a:buNone/>
              <a:defRPr sz="6200">
                <a:solidFill>
                  <a:srgbClr val="2B4D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B4D43"/>
              </a:buClr>
              <a:buSzPts val="6200"/>
              <a:buNone/>
              <a:defRPr sz="6200">
                <a:solidFill>
                  <a:srgbClr val="2B4D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B4D43"/>
              </a:buClr>
              <a:buSzPts val="6200"/>
              <a:buNone/>
              <a:defRPr sz="6200">
                <a:solidFill>
                  <a:srgbClr val="2B4D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B4D43"/>
              </a:buClr>
              <a:buSzPts val="6200"/>
              <a:buNone/>
              <a:defRPr sz="6200">
                <a:solidFill>
                  <a:srgbClr val="2B4D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B4D43"/>
              </a:buClr>
              <a:buSzPts val="6200"/>
              <a:buNone/>
              <a:defRPr sz="6200">
                <a:solidFill>
                  <a:srgbClr val="2B4D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B4D43"/>
              </a:buClr>
              <a:buSzPts val="6200"/>
              <a:buNone/>
              <a:defRPr sz="6200">
                <a:solidFill>
                  <a:srgbClr val="2B4D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B4D43"/>
              </a:buClr>
              <a:buSzPts val="6200"/>
              <a:buNone/>
              <a:defRPr sz="6200">
                <a:solidFill>
                  <a:srgbClr val="2B4D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B4D43"/>
              </a:buClr>
              <a:buSzPts val="6200"/>
              <a:buNone/>
              <a:defRPr sz="6200">
                <a:solidFill>
                  <a:srgbClr val="2B4D43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/>
          <p:nvPr/>
        </p:nvSpPr>
        <p:spPr>
          <a:xfrm rot="5400000">
            <a:off x="-985725" y="5120225"/>
            <a:ext cx="20799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9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led Paper" type="tx">
  <p:cSld name="TITLE_AND_BOD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1013175" y="266824"/>
            <a:ext cx="7286400" cy="7965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1013175" y="1214224"/>
            <a:ext cx="7286400" cy="3758400"/>
          </a:xfrm>
          <a:prstGeom prst="rect">
            <a:avLst/>
          </a:prstGeom>
        </p:spPr>
        <p:txBody>
          <a:bodyPr spcFirstLastPara="1" wrap="square" lIns="109950" tIns="109950" rIns="109950" bIns="10995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19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19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19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19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19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19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19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1900"/>
              </a:spcBef>
              <a:spcAft>
                <a:spcPts val="19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09950" tIns="109950" rIns="109950" bIns="1099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ructions ">
  <p:cSld name="TITLE_AND_BODY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1013175" y="266824"/>
            <a:ext cx="7227600" cy="7563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4289775" y="1263150"/>
            <a:ext cx="3951000" cy="3709500"/>
          </a:xfrm>
          <a:prstGeom prst="rect">
            <a:avLst/>
          </a:prstGeom>
        </p:spPr>
        <p:txBody>
          <a:bodyPr spcFirstLastPara="1" wrap="square" lIns="109950" tIns="109950" rIns="109950" bIns="10995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19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19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19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19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19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19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19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1900"/>
              </a:spcBef>
              <a:spcAft>
                <a:spcPts val="19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09950" tIns="109950" rIns="109950" bIns="1099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19"/>
          <p:cNvSpPr/>
          <p:nvPr/>
        </p:nvSpPr>
        <p:spPr>
          <a:xfrm>
            <a:off x="458375" y="1164600"/>
            <a:ext cx="3599700" cy="2414700"/>
          </a:xfrm>
          <a:prstGeom prst="wedgeRectCallout">
            <a:avLst>
              <a:gd name="adj1" fmla="val 443"/>
              <a:gd name="adj2" fmla="val 74293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56575" tIns="56575" rIns="56575" bIns="56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0" name="Google Shape;90;p19"/>
          <p:cNvSpPr txBox="1"/>
          <p:nvPr/>
        </p:nvSpPr>
        <p:spPr>
          <a:xfrm>
            <a:off x="619750" y="1429350"/>
            <a:ext cx="3227700" cy="19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575" tIns="56575" rIns="56575" bIns="56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8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91" name="Google Shape;91;p19" descr="Bitmoji Image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9250" y="2669900"/>
            <a:ext cx="2746575" cy="274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Paper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/>
          <p:nvPr/>
        </p:nvSpPr>
        <p:spPr>
          <a:xfrm>
            <a:off x="10675" y="-54925"/>
            <a:ext cx="9144000" cy="519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09950" tIns="109950" rIns="109950" bIns="1099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1013175" y="266831"/>
            <a:ext cx="7459200" cy="6729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1013175" y="1008274"/>
            <a:ext cx="7459200" cy="3964500"/>
          </a:xfrm>
          <a:prstGeom prst="rect">
            <a:avLst/>
          </a:prstGeom>
        </p:spPr>
        <p:txBody>
          <a:bodyPr spcFirstLastPara="1" wrap="square" lIns="109950" tIns="109950" rIns="109950" bIns="10995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19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19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19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19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19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19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19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1900"/>
              </a:spcBef>
              <a:spcAft>
                <a:spcPts val="19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/>
          <p:nvPr/>
        </p:nvSpPr>
        <p:spPr>
          <a:xfrm rot="5400000">
            <a:off x="-985725" y="5120225"/>
            <a:ext cx="20799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C4587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900">
              <a:solidFill>
                <a:srgbClr val="1C4587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per">
  <p:cSld name="BLANK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/>
          <p:cNvPicPr preferRelativeResize="0"/>
          <p:nvPr/>
        </p:nvPicPr>
        <p:blipFill rotWithShape="1">
          <a:blip r:embed="rId2">
            <a:alphaModFix/>
          </a:blip>
          <a:srcRect l="79" r="79"/>
          <a:stretch/>
        </p:blipFill>
        <p:spPr>
          <a:xfrm>
            <a:off x="10675" y="-27475"/>
            <a:ext cx="9143999" cy="519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09950" tIns="109950" rIns="109950" bIns="1099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3175" y="266831"/>
            <a:ext cx="7459200" cy="6729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1013175" y="1008274"/>
            <a:ext cx="7459200" cy="3964500"/>
          </a:xfrm>
          <a:prstGeom prst="rect">
            <a:avLst/>
          </a:prstGeom>
        </p:spPr>
        <p:txBody>
          <a:bodyPr spcFirstLastPara="1" wrap="square" lIns="109950" tIns="109950" rIns="109950" bIns="10995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19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19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19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19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19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19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19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1900"/>
              </a:spcBef>
              <a:spcAft>
                <a:spcPts val="19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 rot="5400000">
            <a:off x="-985725" y="5120225"/>
            <a:ext cx="20799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C4587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900">
              <a:solidFill>
                <a:srgbClr val="1C4587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22"/>
          <p:cNvGrpSpPr/>
          <p:nvPr/>
        </p:nvGrpSpPr>
        <p:grpSpPr>
          <a:xfrm rot="-204670">
            <a:off x="851406" y="522992"/>
            <a:ext cx="7311366" cy="4103675"/>
            <a:chOff x="238125" y="847975"/>
            <a:chExt cx="7143400" cy="4009400"/>
          </a:xfrm>
        </p:grpSpPr>
        <p:sp>
          <p:nvSpPr>
            <p:cNvPr id="107" name="Google Shape;107;p2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22"/>
          <p:cNvGrpSpPr/>
          <p:nvPr/>
        </p:nvGrpSpPr>
        <p:grpSpPr>
          <a:xfrm>
            <a:off x="956058" y="542208"/>
            <a:ext cx="7231978" cy="4059117"/>
            <a:chOff x="238125" y="847975"/>
            <a:chExt cx="7143400" cy="4009400"/>
          </a:xfrm>
        </p:grpSpPr>
        <p:sp>
          <p:nvSpPr>
            <p:cNvPr id="138" name="Google Shape;138;p2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168;p22"/>
          <p:cNvSpPr txBox="1">
            <a:spLocks noGrp="1"/>
          </p:cNvSpPr>
          <p:nvPr>
            <p:ph type="ctrTitle"/>
          </p:nvPr>
        </p:nvSpPr>
        <p:spPr>
          <a:xfrm rot="950">
            <a:off x="2943300" y="995775"/>
            <a:ext cx="3257400" cy="17589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subTitle" idx="1"/>
          </p:nvPr>
        </p:nvSpPr>
        <p:spPr>
          <a:xfrm rot="1327">
            <a:off x="3017300" y="3396563"/>
            <a:ext cx="3109200" cy="637200"/>
          </a:xfrm>
          <a:prstGeom prst="rect">
            <a:avLst/>
          </a:prstGeom>
        </p:spPr>
        <p:txBody>
          <a:bodyPr spcFirstLastPara="1" wrap="square" lIns="109950" tIns="109950" rIns="109950" bIns="1099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23"/>
          <p:cNvGrpSpPr/>
          <p:nvPr/>
        </p:nvGrpSpPr>
        <p:grpSpPr>
          <a:xfrm>
            <a:off x="600641" y="344530"/>
            <a:ext cx="7936317" cy="4454443"/>
            <a:chOff x="238125" y="847975"/>
            <a:chExt cx="7143400" cy="4009400"/>
          </a:xfrm>
        </p:grpSpPr>
        <p:sp>
          <p:nvSpPr>
            <p:cNvPr id="172" name="Google Shape;172;p23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3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3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3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3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3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3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3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3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3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3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3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3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3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3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3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3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3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3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3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3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" name="Google Shape;202;p23"/>
          <p:cNvSpPr txBox="1">
            <a:spLocks noGrp="1"/>
          </p:cNvSpPr>
          <p:nvPr>
            <p:ph type="ctrTitle"/>
          </p:nvPr>
        </p:nvSpPr>
        <p:spPr>
          <a:xfrm flipH="1">
            <a:off x="2340793" y="1446234"/>
            <a:ext cx="1560600" cy="5778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3" name="Google Shape;203;p23"/>
          <p:cNvSpPr txBox="1">
            <a:spLocks noGrp="1"/>
          </p:cNvSpPr>
          <p:nvPr>
            <p:ph type="subTitle" idx="1"/>
          </p:nvPr>
        </p:nvSpPr>
        <p:spPr>
          <a:xfrm flipH="1">
            <a:off x="1665499" y="1868500"/>
            <a:ext cx="2235900" cy="875400"/>
          </a:xfrm>
          <a:prstGeom prst="rect">
            <a:avLst/>
          </a:prstGeom>
        </p:spPr>
        <p:txBody>
          <a:bodyPr spcFirstLastPara="1" wrap="square" lIns="109950" tIns="109950" rIns="109950" bIns="1099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ctrTitle" idx="2"/>
          </p:nvPr>
        </p:nvSpPr>
        <p:spPr>
          <a:xfrm flipH="1">
            <a:off x="5242607" y="1446234"/>
            <a:ext cx="1560600" cy="5778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3"/>
          </p:nvPr>
        </p:nvSpPr>
        <p:spPr>
          <a:xfrm flipH="1">
            <a:off x="5242600" y="1870850"/>
            <a:ext cx="2235900" cy="875400"/>
          </a:xfrm>
          <a:prstGeom prst="rect">
            <a:avLst/>
          </a:prstGeom>
        </p:spPr>
        <p:txBody>
          <a:bodyPr spcFirstLastPara="1" wrap="square" lIns="109950" tIns="109950" rIns="109950" bIns="1099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ctrTitle" idx="4"/>
          </p:nvPr>
        </p:nvSpPr>
        <p:spPr>
          <a:xfrm flipH="1">
            <a:off x="2340793" y="2784236"/>
            <a:ext cx="1560600" cy="5778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5"/>
          </p:nvPr>
        </p:nvSpPr>
        <p:spPr>
          <a:xfrm flipH="1">
            <a:off x="1665500" y="3224500"/>
            <a:ext cx="2235900" cy="875400"/>
          </a:xfrm>
          <a:prstGeom prst="rect">
            <a:avLst/>
          </a:prstGeom>
        </p:spPr>
        <p:txBody>
          <a:bodyPr spcFirstLastPara="1" wrap="square" lIns="109950" tIns="109950" rIns="109950" bIns="1099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ctrTitle" idx="6"/>
          </p:nvPr>
        </p:nvSpPr>
        <p:spPr>
          <a:xfrm flipH="1">
            <a:off x="5242607" y="2784236"/>
            <a:ext cx="1815300" cy="5778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7"/>
          </p:nvPr>
        </p:nvSpPr>
        <p:spPr>
          <a:xfrm flipH="1">
            <a:off x="5242601" y="3224475"/>
            <a:ext cx="2235900" cy="875400"/>
          </a:xfrm>
          <a:prstGeom prst="rect">
            <a:avLst/>
          </a:prstGeom>
        </p:spPr>
        <p:txBody>
          <a:bodyPr spcFirstLastPara="1" wrap="square" lIns="109950" tIns="109950" rIns="109950" bIns="1099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title" idx="8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109950" tIns="109950" rIns="109950" bIns="109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013174" y="266325"/>
            <a:ext cx="7819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950" tIns="109950" rIns="109950" bIns="109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Pompiere"/>
              <a:buNone/>
              <a:defRPr sz="3600" b="1">
                <a:solidFill>
                  <a:srgbClr val="1C4587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Pompiere"/>
              <a:buNone/>
              <a:defRPr sz="3600" b="1">
                <a:solidFill>
                  <a:srgbClr val="1C4587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Pompiere"/>
              <a:buNone/>
              <a:defRPr sz="3600" b="1">
                <a:solidFill>
                  <a:srgbClr val="1C4587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Pompiere"/>
              <a:buNone/>
              <a:defRPr sz="3600" b="1">
                <a:solidFill>
                  <a:srgbClr val="1C4587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Pompiere"/>
              <a:buNone/>
              <a:defRPr sz="3600" b="1">
                <a:solidFill>
                  <a:srgbClr val="1C4587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Pompiere"/>
              <a:buNone/>
              <a:defRPr sz="3600" b="1">
                <a:solidFill>
                  <a:srgbClr val="1C4587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Pompiere"/>
              <a:buNone/>
              <a:defRPr sz="3600" b="1">
                <a:solidFill>
                  <a:srgbClr val="1C4587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Pompiere"/>
              <a:buNone/>
              <a:defRPr sz="3600" b="1">
                <a:solidFill>
                  <a:srgbClr val="1C4587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Pompiere"/>
              <a:buNone/>
              <a:defRPr sz="3600" b="1">
                <a:solidFill>
                  <a:srgbClr val="1C4587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1013177" y="1152477"/>
            <a:ext cx="781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950" tIns="109950" rIns="109950" bIns="10995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Caveat"/>
              <a:buChar char="●"/>
              <a:defRPr sz="20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lvl="1" indent="-35560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Caveat"/>
              <a:buChar char="○"/>
              <a:defRPr sz="20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marL="1371600" lvl="2" indent="-35560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Caveat"/>
              <a:buChar char="■"/>
              <a:defRPr sz="20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marL="1828800" lvl="3" indent="-35560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Caveat"/>
              <a:buChar char="●"/>
              <a:defRPr sz="20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marL="2286000" lvl="4" indent="-35560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Caveat"/>
              <a:buChar char="○"/>
              <a:defRPr sz="20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marL="2743200" lvl="5" indent="-35560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Caveat"/>
              <a:buChar char="■"/>
              <a:defRPr sz="20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marL="3200400" lvl="6" indent="-35560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Caveat"/>
              <a:buChar char="●"/>
              <a:defRPr sz="20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marL="3657600" lvl="7" indent="-35560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Caveat"/>
              <a:buChar char="○"/>
              <a:defRPr sz="20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marL="4114800" lvl="8" indent="-355600" rtl="0">
              <a:lnSpc>
                <a:spcPct val="115000"/>
              </a:lnSpc>
              <a:spcBef>
                <a:spcPts val="1900"/>
              </a:spcBef>
              <a:spcAft>
                <a:spcPts val="1900"/>
              </a:spcAft>
              <a:buClr>
                <a:srgbClr val="1C4587"/>
              </a:buClr>
              <a:buSzPts val="2000"/>
              <a:buFont typeface="Caveat"/>
              <a:buChar char="■"/>
              <a:defRPr sz="2000">
                <a:solidFill>
                  <a:srgbClr val="1C4587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950" tIns="109950" rIns="109950" bIns="109950" anchor="ctr" anchorCtr="0">
            <a:noAutofit/>
          </a:bodyPr>
          <a:lstStyle>
            <a:lvl1pPr lvl="0" algn="r" rtl="0">
              <a:buNone/>
              <a:defRPr sz="1200">
                <a:solidFill>
                  <a:schemeClr val="dk2"/>
                </a:solidFill>
              </a:defRPr>
            </a:lvl1pPr>
            <a:lvl2pPr lvl="1" algn="r" rtl="0">
              <a:buNone/>
              <a:defRPr sz="1200">
                <a:solidFill>
                  <a:schemeClr val="dk2"/>
                </a:solidFill>
              </a:defRPr>
            </a:lvl2pPr>
            <a:lvl3pPr lvl="2" algn="r" rtl="0">
              <a:buNone/>
              <a:defRPr sz="1200">
                <a:solidFill>
                  <a:schemeClr val="dk2"/>
                </a:solidFill>
              </a:defRPr>
            </a:lvl3pPr>
            <a:lvl4pPr lvl="3" algn="r" rtl="0">
              <a:buNone/>
              <a:defRPr sz="1200">
                <a:solidFill>
                  <a:schemeClr val="dk2"/>
                </a:solidFill>
              </a:defRPr>
            </a:lvl4pPr>
            <a:lvl5pPr lvl="4" algn="r" rtl="0">
              <a:buNone/>
              <a:defRPr sz="1200">
                <a:solidFill>
                  <a:schemeClr val="dk2"/>
                </a:solidFill>
              </a:defRPr>
            </a:lvl5pPr>
            <a:lvl6pPr lvl="5" algn="r" rtl="0">
              <a:buNone/>
              <a:defRPr sz="1200">
                <a:solidFill>
                  <a:schemeClr val="dk2"/>
                </a:solidFill>
              </a:defRPr>
            </a:lvl6pPr>
            <a:lvl7pPr lvl="6" algn="r" rtl="0">
              <a:buNone/>
              <a:defRPr sz="1200">
                <a:solidFill>
                  <a:schemeClr val="dk2"/>
                </a:solidFill>
              </a:defRPr>
            </a:lvl7pPr>
            <a:lvl8pPr lvl="7" algn="r" rtl="0">
              <a:buNone/>
              <a:defRPr sz="1200">
                <a:solidFill>
                  <a:schemeClr val="dk2"/>
                </a:solidFill>
              </a:defRPr>
            </a:lvl8pPr>
            <a:lvl9pPr lvl="8" algn="r" rtl="0">
              <a:buNone/>
              <a:defRPr sz="12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13"/>
          <p:cNvSpPr txBox="1"/>
          <p:nvPr/>
        </p:nvSpPr>
        <p:spPr>
          <a:xfrm rot="5400000">
            <a:off x="-985725" y="5120225"/>
            <a:ext cx="20799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C4587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900">
              <a:solidFill>
                <a:srgbClr val="1C4587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>
            <a:spLocks noGrp="1"/>
          </p:cNvSpPr>
          <p:nvPr>
            <p:ph type="ctrTitle"/>
          </p:nvPr>
        </p:nvSpPr>
        <p:spPr>
          <a:xfrm>
            <a:off x="3023800" y="1682425"/>
            <a:ext cx="3578100" cy="1410600"/>
          </a:xfrm>
          <a:prstGeom prst="rect">
            <a:avLst/>
          </a:prstGeom>
        </p:spPr>
        <p:txBody>
          <a:bodyPr spcFirstLastPara="1" wrap="square" lIns="109950" tIns="109950" rIns="109950" bIns="1099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Family Literacy</a:t>
            </a:r>
            <a:endParaRPr/>
          </a:p>
        </p:txBody>
      </p:sp>
      <p:sp>
        <p:nvSpPr>
          <p:cNvPr id="216" name="Google Shape;216;p24"/>
          <p:cNvSpPr txBox="1"/>
          <p:nvPr/>
        </p:nvSpPr>
        <p:spPr>
          <a:xfrm>
            <a:off x="3464650" y="2981750"/>
            <a:ext cx="26964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ompiere"/>
                <a:ea typeface="Pompiere"/>
                <a:cs typeface="Pompiere"/>
                <a:sym typeface="Pompiere"/>
              </a:rPr>
              <a:t>Wednesday, February 16, 2022</a:t>
            </a:r>
            <a:endParaRPr sz="2000">
              <a:latin typeface="Pompiere"/>
              <a:ea typeface="Pompiere"/>
              <a:cs typeface="Pompiere"/>
              <a:sym typeface="Pompier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000" y="166750"/>
            <a:ext cx="5537050" cy="409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1725" y="2738500"/>
            <a:ext cx="2891152" cy="2146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695101" cy="41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9901" y="2724150"/>
            <a:ext cx="2991700" cy="2220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666375" cy="423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8650" y="2781625"/>
            <a:ext cx="3020426" cy="2243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650" y="94950"/>
            <a:ext cx="4976725" cy="373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2675" y="2480527"/>
            <a:ext cx="3474550" cy="258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939351" cy="435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5401" y="2882175"/>
            <a:ext cx="2747449" cy="206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896250" cy="440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2300" y="2839100"/>
            <a:ext cx="2790550" cy="2087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867501" cy="432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6101" y="2796000"/>
            <a:ext cx="2819300" cy="2066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0"/>
          <p:cNvSpPr txBox="1">
            <a:spLocks noGrp="1"/>
          </p:cNvSpPr>
          <p:nvPr>
            <p:ph type="title"/>
          </p:nvPr>
        </p:nvSpPr>
        <p:spPr>
          <a:xfrm>
            <a:off x="1186675" y="3278574"/>
            <a:ext cx="7286400" cy="7965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What if they get stuck on a word?</a:t>
            </a:r>
            <a:endParaRPr sz="10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2"/>
          <p:cNvSpPr txBox="1">
            <a:spLocks noGrp="1"/>
          </p:cNvSpPr>
          <p:nvPr>
            <p:ph type="title" idx="4294967295"/>
          </p:nvPr>
        </p:nvSpPr>
        <p:spPr>
          <a:xfrm>
            <a:off x="158000" y="80899"/>
            <a:ext cx="72864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stoga"/>
                <a:ea typeface="Calistoga"/>
                <a:cs typeface="Calistoga"/>
                <a:sym typeface="Calistoga"/>
              </a:rPr>
              <a:t>PRIMARY Pre-Kindergarten - Second Grade</a:t>
            </a:r>
            <a:endParaRPr>
              <a:solidFill>
                <a:schemeClr val="lt1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>
            <a:spLocks noGrp="1"/>
          </p:cNvSpPr>
          <p:nvPr>
            <p:ph type="title"/>
          </p:nvPr>
        </p:nvSpPr>
        <p:spPr>
          <a:xfrm>
            <a:off x="900725" y="539799"/>
            <a:ext cx="7227600" cy="7563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 for Encouraging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Literacy at Home</a:t>
            </a:r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body" idx="1"/>
          </p:nvPr>
        </p:nvSpPr>
        <p:spPr>
          <a:xfrm>
            <a:off x="4699625" y="440700"/>
            <a:ext cx="3951000" cy="4262100"/>
          </a:xfrm>
          <a:prstGeom prst="rect">
            <a:avLst/>
          </a:prstGeom>
          <a:solidFill>
            <a:srgbClr val="FFE49E"/>
          </a:solidFill>
        </p:spPr>
        <p:txBody>
          <a:bodyPr spcFirstLastPara="1" wrap="square" lIns="109950" tIns="109950" rIns="109950" bIns="109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Today we will talk about…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55600" algn="l" rtl="0">
              <a:spcBef>
                <a:spcPts val="1900"/>
              </a:spcBef>
              <a:spcAft>
                <a:spcPts val="0"/>
              </a:spcAft>
              <a:buSzPts val="2000"/>
              <a:buFont typeface="Shadows Into Light"/>
              <a:buChar char="●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What is Family Literacy?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hadows Into Light"/>
              <a:buChar char="●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Creating Reading Routines at Home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hadows Into Light"/>
              <a:buChar char="●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What if they are stuck on a word?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hadows Into Light"/>
              <a:buChar char="●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Reading isn’t just on paper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hadows Into Light"/>
              <a:buChar char="●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The POWER of Sight Words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hadows Into Light"/>
              <a:buChar char="●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Writing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hadows Into Light"/>
              <a:buChar char="●"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Ways to build vocabulary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1900"/>
              </a:spcBef>
              <a:spcAft>
                <a:spcPts val="1900"/>
              </a:spcAft>
              <a:buNone/>
            </a:pP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23" name="Google Shape;223;p25"/>
          <p:cNvSpPr txBox="1"/>
          <p:nvPr/>
        </p:nvSpPr>
        <p:spPr>
          <a:xfrm>
            <a:off x="650200" y="1203150"/>
            <a:ext cx="3378600" cy="18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073763"/>
                </a:solidFill>
                <a:latin typeface="Amatic SC"/>
                <a:ea typeface="Amatic SC"/>
                <a:cs typeface="Amatic SC"/>
                <a:sym typeface="Amatic SC"/>
              </a:rPr>
              <a:t>WElcome! </a:t>
            </a:r>
            <a:endParaRPr sz="3100" b="1">
              <a:solidFill>
                <a:srgbClr val="073763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073763"/>
                </a:solidFill>
                <a:latin typeface="Amatic SC"/>
                <a:ea typeface="Amatic SC"/>
                <a:cs typeface="Amatic SC"/>
                <a:sym typeface="Amatic SC"/>
              </a:rPr>
              <a:t>I am Ms. Rampata, the Reading Specialist at FLES!</a:t>
            </a:r>
            <a:endParaRPr sz="3100" b="1">
              <a:solidFill>
                <a:srgbClr val="073763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950" y="195500"/>
            <a:ext cx="5537074" cy="403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9899" y="2709775"/>
            <a:ext cx="3049176" cy="2239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95676" cy="424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4851" y="2853450"/>
            <a:ext cx="2891124" cy="2121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111750" cy="45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1875" y="2643597"/>
            <a:ext cx="3114150" cy="229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"/>
          <p:cNvSpPr txBox="1">
            <a:spLocks noGrp="1"/>
          </p:cNvSpPr>
          <p:nvPr>
            <p:ph type="title"/>
          </p:nvPr>
        </p:nvSpPr>
        <p:spPr>
          <a:xfrm>
            <a:off x="1186675" y="3278574"/>
            <a:ext cx="7286400" cy="7965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What is Family Literacy?</a:t>
            </a:r>
            <a:endParaRPr sz="10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975" y="152400"/>
            <a:ext cx="6511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3"/>
          <p:cNvSpPr txBox="1">
            <a:spLocks noGrp="1"/>
          </p:cNvSpPr>
          <p:nvPr>
            <p:ph type="title" idx="4294967295"/>
          </p:nvPr>
        </p:nvSpPr>
        <p:spPr>
          <a:xfrm>
            <a:off x="158000" y="80899"/>
            <a:ext cx="72864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stoga"/>
                <a:ea typeface="Calistoga"/>
                <a:cs typeface="Calistoga"/>
                <a:sym typeface="Calistoga"/>
              </a:rPr>
              <a:t>INTERMEDIATE- Third - Fifth Grade</a:t>
            </a:r>
            <a:endParaRPr>
              <a:solidFill>
                <a:schemeClr val="lt1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775" y="224225"/>
            <a:ext cx="645681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2"/>
          <p:cNvSpPr txBox="1">
            <a:spLocks noGrp="1"/>
          </p:cNvSpPr>
          <p:nvPr>
            <p:ph type="title"/>
          </p:nvPr>
        </p:nvSpPr>
        <p:spPr>
          <a:xfrm>
            <a:off x="1013175" y="2014374"/>
            <a:ext cx="7286400" cy="7965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Comprehension</a:t>
            </a:r>
            <a:endParaRPr sz="10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9"/>
          <p:cNvSpPr txBox="1">
            <a:spLocks noGrp="1"/>
          </p:cNvSpPr>
          <p:nvPr>
            <p:ph type="title"/>
          </p:nvPr>
        </p:nvSpPr>
        <p:spPr>
          <a:xfrm>
            <a:off x="1186675" y="3278574"/>
            <a:ext cx="7286400" cy="7965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Creating Reading Routines at Home</a:t>
            </a:r>
            <a:endParaRPr sz="100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9875"/>
            <a:ext cx="5522700" cy="364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9750" y="2686700"/>
            <a:ext cx="3563051" cy="262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4"/>
          <p:cNvSpPr txBox="1">
            <a:spLocks noGrp="1"/>
          </p:cNvSpPr>
          <p:nvPr>
            <p:ph type="title"/>
          </p:nvPr>
        </p:nvSpPr>
        <p:spPr>
          <a:xfrm>
            <a:off x="1186675" y="3278574"/>
            <a:ext cx="7286400" cy="7965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Reading isn’t just on paper…</a:t>
            </a:r>
            <a:endParaRPr sz="100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068651" cy="444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90124">
            <a:off x="4358175" y="2346419"/>
            <a:ext cx="4506449" cy="112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850" y="123650"/>
            <a:ext cx="5996799" cy="431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2220">
            <a:off x="3831412" y="3334035"/>
            <a:ext cx="5048907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7"/>
          <p:cNvSpPr txBox="1">
            <a:spLocks noGrp="1"/>
          </p:cNvSpPr>
          <p:nvPr>
            <p:ph type="title"/>
          </p:nvPr>
        </p:nvSpPr>
        <p:spPr>
          <a:xfrm>
            <a:off x="1186675" y="3278574"/>
            <a:ext cx="7286400" cy="7965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The POWER of sight words!</a:t>
            </a:r>
            <a:endParaRPr sz="100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8463" y="173525"/>
            <a:ext cx="6247074" cy="46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3875" y="382025"/>
            <a:ext cx="5896250" cy="437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075" y="143463"/>
            <a:ext cx="5551424" cy="41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8049" y="2571750"/>
            <a:ext cx="2991701" cy="2226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7388" y="260162"/>
            <a:ext cx="6169225" cy="462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7175" y="440550"/>
            <a:ext cx="5489624" cy="413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666376" cy="426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6801" y="2695425"/>
            <a:ext cx="3020424" cy="2259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93"/>
          <p:cNvSpPr txBox="1">
            <a:spLocks noGrp="1"/>
          </p:cNvSpPr>
          <p:nvPr>
            <p:ph type="title"/>
          </p:nvPr>
        </p:nvSpPr>
        <p:spPr>
          <a:xfrm>
            <a:off x="1186675" y="3278574"/>
            <a:ext cx="7286400" cy="7965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Writing</a:t>
            </a:r>
            <a:endParaRPr sz="100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1425" y="272975"/>
            <a:ext cx="5960550" cy="44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075" y="292550"/>
            <a:ext cx="5953701" cy="441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96"/>
          <p:cNvSpPr txBox="1">
            <a:spLocks noGrp="1"/>
          </p:cNvSpPr>
          <p:nvPr>
            <p:ph type="title"/>
          </p:nvPr>
        </p:nvSpPr>
        <p:spPr>
          <a:xfrm>
            <a:off x="1186675" y="3278574"/>
            <a:ext cx="7286400" cy="7965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Ways to build vocabulary</a:t>
            </a:r>
            <a:endParaRPr sz="100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750" y="369975"/>
            <a:ext cx="5982450" cy="446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250" y="402275"/>
            <a:ext cx="5602325" cy="421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99"/>
          <p:cNvSpPr txBox="1">
            <a:spLocks noGrp="1"/>
          </p:cNvSpPr>
          <p:nvPr>
            <p:ph type="title"/>
          </p:nvPr>
        </p:nvSpPr>
        <p:spPr>
          <a:xfrm>
            <a:off x="706475" y="2813425"/>
            <a:ext cx="6630900" cy="2116800"/>
          </a:xfrm>
          <a:prstGeom prst="rect">
            <a:avLst/>
          </a:prstGeom>
        </p:spPr>
        <p:txBody>
          <a:bodyPr spcFirstLastPara="1" wrap="square" lIns="109950" tIns="109950" rIns="109950" bIns="1099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0000"/>
            </a:br>
            <a:r>
              <a:rPr lang="en" sz="2000"/>
              <a:t>Thank you for your time…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Send me your </a:t>
            </a:r>
            <a:endParaRPr sz="5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0">
                <a:solidFill>
                  <a:srgbClr val="FF0000"/>
                </a:solidFill>
              </a:rPr>
              <a:t>child’s name &amp; grade in the CHAT box</a:t>
            </a:r>
            <a:r>
              <a:rPr lang="en" sz="5000"/>
              <a:t>, and I will send you resources JUST for joining us today!!!</a:t>
            </a:r>
            <a:endParaRPr sz="5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0000"/>
                </a:solidFill>
              </a:rPr>
              <a:t>arampata2@bcps.org</a:t>
            </a:r>
            <a:endParaRPr sz="7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00" y="109300"/>
            <a:ext cx="6039926" cy="456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8526" y="2968375"/>
            <a:ext cx="2689975" cy="1984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652000" cy="422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9325" y="2695400"/>
            <a:ext cx="3034800" cy="2240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gital Notebook Landscap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1155CC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On-screen Show (16:9)</PresentationFormat>
  <Paragraphs>28</Paragraphs>
  <Slides>76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9" baseType="lpstr">
      <vt:lpstr>Shadows Into Light</vt:lpstr>
      <vt:lpstr>Archivo</vt:lpstr>
      <vt:lpstr>Caveat</vt:lpstr>
      <vt:lpstr>Didact Gothic</vt:lpstr>
      <vt:lpstr>Calistoga</vt:lpstr>
      <vt:lpstr>Amatic SC</vt:lpstr>
      <vt:lpstr>Chelsea Market</vt:lpstr>
      <vt:lpstr>Barlow Condensed</vt:lpstr>
      <vt:lpstr>Arial</vt:lpstr>
      <vt:lpstr>Pompiere</vt:lpstr>
      <vt:lpstr>Paytone One</vt:lpstr>
      <vt:lpstr>Simple Light</vt:lpstr>
      <vt:lpstr>Digital Notebook Landscape_SlidesMania</vt:lpstr>
      <vt:lpstr>Family Literacy</vt:lpstr>
      <vt:lpstr>Tips for Encouraging  Literacy at Home</vt:lpstr>
      <vt:lpstr>What is Family Literacy?</vt:lpstr>
      <vt:lpstr>PowerPoint Presentation</vt:lpstr>
      <vt:lpstr>PowerPoint Presentation</vt:lpstr>
      <vt:lpstr>Creating Reading Routines at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if they get stuck on a word?</vt:lpstr>
      <vt:lpstr>PowerPoint Presentation</vt:lpstr>
      <vt:lpstr>PRIMARY Pre-Kindergarten - Second Grade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INTERMEDIATE- Third - Fifth Grade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Comprehension</vt:lpstr>
      <vt:lpstr>PowerPoint Presentation</vt:lpstr>
      <vt:lpstr>Reading isn’t just on paper…</vt:lpstr>
      <vt:lpstr>PowerPoint Presentation</vt:lpstr>
      <vt:lpstr>PowerPoint Presentation</vt:lpstr>
      <vt:lpstr>The POWER of sight words!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Writing</vt:lpstr>
      <vt:lpstr>PowerPoint Presentation</vt:lpstr>
      <vt:lpstr>PowerPoint Presentation</vt:lpstr>
      <vt:lpstr>Ways to build vocabulary</vt:lpstr>
      <vt:lpstr>PowerPoint Presentation</vt:lpstr>
      <vt:lpstr>PowerPoint Presentation</vt:lpstr>
      <vt:lpstr> Thank you for your time… Send me your  child’s name &amp; grade in the CHAT box, and I will send you resources JUST for joining us today!!! arampata2@bcps.org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Literacy</dc:title>
  <dc:creator>Rampata, Amanda L.</dc:creator>
  <cp:lastModifiedBy>Rampata, Amanda L.</cp:lastModifiedBy>
  <cp:revision>1</cp:revision>
  <dcterms:modified xsi:type="dcterms:W3CDTF">2022-02-16T23:09:17Z</dcterms:modified>
</cp:coreProperties>
</file>